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28CC-00D8-47C9-BC6B-61C497D3FF52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50C39-C305-4A38-8EA2-C91F894ABD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V-D\Downloads\New Doc 2019-08-09 15.56.04_page-0001.jpg"/>
          <p:cNvPicPr>
            <a:picLocks noChangeAspect="1" noChangeArrowheads="1"/>
          </p:cNvPicPr>
          <p:nvPr/>
        </p:nvPicPr>
        <p:blipFill>
          <a:blip r:embed="rId2" cstate="print"/>
          <a:srcRect l="4395" t="3333" r="4395" b="21111"/>
          <a:stretch>
            <a:fillRect/>
          </a:stretch>
        </p:blipFill>
        <p:spPr bwMode="auto">
          <a:xfrm>
            <a:off x="1676400" y="68317"/>
            <a:ext cx="5791200" cy="6789683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abc063_001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0" y="533400"/>
            <a:ext cx="9144000" cy="5791200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DAV-D</dc:creator>
  <cp:lastModifiedBy>DAV-D</cp:lastModifiedBy>
  <cp:revision>2</cp:revision>
  <dcterms:created xsi:type="dcterms:W3CDTF">2019-08-10T02:30:24Z</dcterms:created>
  <dcterms:modified xsi:type="dcterms:W3CDTF">2019-08-10T02:36:40Z</dcterms:modified>
</cp:coreProperties>
</file>